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17" r:id="rId3"/>
    <p:sldId id="1028" r:id="rId4"/>
    <p:sldId id="1018" r:id="rId5"/>
    <p:sldId id="1019" r:id="rId6"/>
    <p:sldId id="1020" r:id="rId7"/>
    <p:sldId id="1030" r:id="rId8"/>
    <p:sldId id="1031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读写专项提优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09948"/>
            <a:ext cx="11485848" cy="1065613"/>
          </a:xfrm>
        </p:spPr>
        <p:txBody>
          <a:bodyPr/>
          <a:lstStyle/>
          <a:p>
            <a:pPr hangingPunct="0">
              <a:lnSpc>
                <a:spcPct val="140000"/>
              </a:lnSpc>
              <a:tabLst>
                <a:tab pos="2424113" algn="l"/>
                <a:tab pos="8191500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本周学校英语角的活动主题是介绍自己的爱好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根据下面几位同学的介绍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选出正确的答案。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592969E-960F-52BE-B0C0-52F15849E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012" y="803425"/>
            <a:ext cx="1800200" cy="377763"/>
          </a:xfrm>
          <a:prstGeom prst="rect">
            <a:avLst/>
          </a:prstGeom>
        </p:spPr>
      </p:pic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128886"/>
              </p:ext>
            </p:extLst>
          </p:nvPr>
        </p:nvGraphicFramePr>
        <p:xfrm>
          <a:off x="334566" y="1860317"/>
          <a:ext cx="11521280" cy="4434780"/>
        </p:xfrm>
        <a:graphic>
          <a:graphicData uri="http://schemas.openxmlformats.org/drawingml/2006/table">
            <a:tbl>
              <a:tblPr firstRow="1" firstCol="1" bandRow="1"/>
              <a:tblGrid>
                <a:gridCol w="1354902">
                  <a:extLst>
                    <a:ext uri="{9D8B030D-6E8A-4147-A177-3AD203B41FA5}">
                      <a16:colId xmlns:a16="http://schemas.microsoft.com/office/drawing/2014/main" val="4082705296"/>
                    </a:ext>
                  </a:extLst>
                </a:gridCol>
                <a:gridCol w="10166378">
                  <a:extLst>
                    <a:ext uri="{9D8B030D-6E8A-4147-A177-3AD203B41FA5}">
                      <a16:colId xmlns:a16="http://schemas.microsoft.com/office/drawing/2014/main" val="1274277831"/>
                    </a:ext>
                  </a:extLst>
                </a:gridCol>
              </a:tblGrid>
              <a:tr h="115110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Bob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collecting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stamps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500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stamps.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classmates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trade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stamps.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Then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7580137"/>
                  </a:ext>
                </a:extLst>
              </a:tr>
              <a:tr h="115110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Jim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Fishing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hobby.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fishing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Bill.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cousin.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share</a:t>
                      </a:r>
                      <a:r>
                        <a:rPr lang="zh-CN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分享</a:t>
                      </a:r>
                      <a:r>
                        <a:rPr lang="zh-CN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fish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friends.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happy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fish.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happy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</a:t>
                      </a:r>
                      <a:r>
                        <a:rPr lang="en-US" sz="2300" spc="-100" baseline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3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6138940"/>
                  </a:ext>
                </a:extLst>
              </a:tr>
              <a:tr h="75173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riding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bikes.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俱乐部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Sunday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ride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bike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7525782"/>
                  </a:ext>
                </a:extLst>
              </a:tr>
              <a:tr h="115110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Sue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hobby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reading.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reading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kinds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important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me,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just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Saturday,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read.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usually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grandparents</a:t>
                      </a:r>
                      <a:r>
                        <a:rPr lang="en-US" sz="2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39382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740A7-D8A5-8164-6C9E-EF4146CDD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E5B04563-722B-62B0-697C-5387C7901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384995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Bob like doing?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5830888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Collecting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Fishing.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Riding bikes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56760" y="9568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86022" y="2118025"/>
            <a:ext cx="11260680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like collecting stamps very much.</a:t>
            </a:r>
            <a:r>
              <a:rPr lang="en-US" altLang="zh-CN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喜欢集邮，故选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>
            <a:extLst>
              <a:ext uri="{FF2B5EF4-FFF2-40B4-BE49-F238E27FC236}">
                <a16:creationId xmlns:a16="http://schemas.microsoft.com/office/drawing/2014/main" id="{B8965D59-A68B-0430-30C0-E9E977D40F8F}"/>
              </a:ext>
            </a:extLst>
          </p:cNvPr>
          <p:cNvSpPr txBox="1">
            <a:spLocks/>
          </p:cNvSpPr>
          <p:nvPr/>
        </p:nvSpPr>
        <p:spPr bwMode="auto">
          <a:xfrm>
            <a:off x="360854" y="276088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does Jim often go fishing with?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0688" algn="l"/>
                <a:tab pos="583088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His cousin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B. His father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His friends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6760" y="28810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586022" y="3988221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often go fishing with Bill.He is my cousin.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经常和他的堂兄一起去钓鱼，故选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26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5E002-45C4-D320-FFBB-0C57A1C0A6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9FFF7C6-0D4D-F0B2-6CFB-A9AFD3461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Sue usually do on Saturday?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reads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She eats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visits her grandparents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86022" y="3740889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on Saturday, I don’t read.I usually visit my grandparents.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星期六通常去看望祖父母，故选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6508" y="13169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29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D08559-1C7D-AC55-9D77-15E8BAD99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上分攻略.eps">
            <a:extLst>
              <a:ext uri="{FF2B5EF4-FFF2-40B4-BE49-F238E27FC236}">
                <a16:creationId xmlns:a16="http://schemas.microsoft.com/office/drawing/2014/main" id="{6CCDE79D-AFDE-6223-6E69-8F123C372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9382" y="692696"/>
            <a:ext cx="4222184" cy="1983238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1D405BF-F196-6DCE-CD97-3E2F2FCC2E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07936"/>
            <a:ext cx="11485848" cy="3323987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Some of Bob’s classmates like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Jim likes fishing and eating all of the fish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May likes reading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 txBox="1">
            <a:spLocks/>
          </p:cNvSpPr>
          <p:nvPr/>
        </p:nvSpPr>
        <p:spPr bwMode="auto">
          <a:xfrm>
            <a:off x="8111430" y="999016"/>
            <a:ext cx="3790136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《上分攻略》电子书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P2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有本题阅读技巧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6760" y="82808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586022" y="3882192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of my classmates like it too.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，这里的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指集邮，说明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的一些同学喜欢集邮，选项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like to share fish with our friends.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，不是自己吃掉所有鱼，选项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错误；喜欢阅读的是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错误。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63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C3419C2-44A9-5989-7E76-CE217004A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1303177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假如你是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你也参加了此次英语角活动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请根据提示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向大家介绍一下自己。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F5E7DBE3-3204-3753-0BAD-F0A50D43D4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899158"/>
              </p:ext>
            </p:extLst>
          </p:nvPr>
        </p:nvGraphicFramePr>
        <p:xfrm>
          <a:off x="478582" y="2492927"/>
          <a:ext cx="11233248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2336516">
                  <a:extLst>
                    <a:ext uri="{9D8B030D-6E8A-4147-A177-3AD203B41FA5}">
                      <a16:colId xmlns:a16="http://schemas.microsoft.com/office/drawing/2014/main" val="2178459668"/>
                    </a:ext>
                  </a:extLst>
                </a:gridCol>
                <a:gridCol w="8896732">
                  <a:extLst>
                    <a:ext uri="{9D8B030D-6E8A-4147-A177-3AD203B41FA5}">
                      <a16:colId xmlns:a16="http://schemas.microsoft.com/office/drawing/2014/main" val="39945247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Dezhou, Shandong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Hobbies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playing football, collecting caps, reading, 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1642745"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painting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8632105"/>
                  </a:ext>
                </a:extLst>
              </a:tr>
            </a:tbl>
          </a:graphicData>
        </a:graphic>
      </p:graphicFrame>
      <p:pic>
        <p:nvPicPr>
          <p:cNvPr id="6145" name="zxc20.jpg">
            <a:extLst>
              <a:ext uri="{FF2B5EF4-FFF2-40B4-BE49-F238E27FC236}">
                <a16:creationId xmlns:a16="http://schemas.microsoft.com/office/drawing/2014/main" id="{780FBD20-D2C7-B538-3F06-646511A08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630" y="2852936"/>
            <a:ext cx="1512168" cy="223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93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8A07B69-BCCF-CE63-D158-5F10F1E51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88841"/>
            <a:ext cx="11485848" cy="3323987"/>
          </a:xfrm>
        </p:spPr>
        <p:txBody>
          <a:bodyPr/>
          <a:lstStyle/>
          <a:p>
            <a:r>
              <a:rPr lang="en-US" altLang="zh-CN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altLang="zh-CN"/>
              <a:t>_______________________________________________________________</a:t>
            </a:r>
            <a:endParaRPr lang="zh-CN" altLang="en-US"/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1159255"/>
            <a:ext cx="11350976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Tim.I’m 12 years old.I live in Dezhou, Shandong.I have many hobbies.I like playing football.It’s really fun.I also enjoy collecting caps.I have a lot of nice caps.Reading is great too.I read many interesting books.And I like painting.I can paint beautiful pictures.That’s all about me.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95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52C12C84-2B3C-3A47-8229-BF21F1D984D2}"/>
              </a:ext>
            </a:extLst>
          </p:cNvPr>
          <p:cNvSpPr/>
          <p:nvPr/>
        </p:nvSpPr>
        <p:spPr bwMode="auto">
          <a:xfrm>
            <a:off x="360854" y="917296"/>
            <a:ext cx="11485848" cy="5093694"/>
          </a:xfrm>
          <a:prstGeom prst="rect">
            <a:avLst/>
          </a:prstGeom>
          <a:solidFill>
            <a:srgbClr val="E8F6FD"/>
          </a:solidFill>
          <a:ln w="19050" algn="ctr">
            <a:solidFill>
              <a:schemeClr val="bg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94B67A5-5C47-2445-1ED1-FA6883BA44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609" y="897629"/>
            <a:ext cx="1709141" cy="50481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6158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自我介绍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开头打招呼并介绍姓名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“Hello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/Hi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等问候语开场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接着用句型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姓名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进行自我介绍。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介绍年龄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使用句型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基数词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old.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说明居住城市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使用句型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城市名称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阐述兴趣爱好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使用句型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动名词形式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me.</a:t>
            </a: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简洁收尾。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68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375</Words>
  <Application>Microsoft Office PowerPoint</Application>
  <PresentationFormat>自定义</PresentationFormat>
  <Paragraphs>48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372</cp:revision>
  <dcterms:created xsi:type="dcterms:W3CDTF">2020-11-06T05:24:00Z</dcterms:created>
  <dcterms:modified xsi:type="dcterms:W3CDTF">2025-06-10T02:36:57Z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